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E6E6E6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462B0B-8BDA-42D5-A364-89FE6F6FA5CB}" v="7" dt="2023-09-08T15:23:36.7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9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79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eline Villarreal" userId="1524c90b0d8f980a" providerId="LiveId" clId="{10462B0B-8BDA-42D5-A364-89FE6F6FA5CB}"/>
    <pc:docChg chg="custSel modSld">
      <pc:chgData name="Eveline Villarreal" userId="1524c90b0d8f980a" providerId="LiveId" clId="{10462B0B-8BDA-42D5-A364-89FE6F6FA5CB}" dt="2023-09-08T15:23:45.904" v="64" actId="478"/>
      <pc:docMkLst>
        <pc:docMk/>
      </pc:docMkLst>
      <pc:sldChg chg="addSp delSp modSp mod">
        <pc:chgData name="Eveline Villarreal" userId="1524c90b0d8f980a" providerId="LiveId" clId="{10462B0B-8BDA-42D5-A364-89FE6F6FA5CB}" dt="2023-09-08T15:23:45.904" v="64" actId="478"/>
        <pc:sldMkLst>
          <pc:docMk/>
          <pc:sldMk cId="351830732" sldId="257"/>
        </pc:sldMkLst>
        <pc:spChg chg="add del mod">
          <ac:chgData name="Eveline Villarreal" userId="1524c90b0d8f980a" providerId="LiveId" clId="{10462B0B-8BDA-42D5-A364-89FE6F6FA5CB}" dt="2023-09-08T15:17:02.737" v="6" actId="21"/>
          <ac:spMkLst>
            <pc:docMk/>
            <pc:sldMk cId="351830732" sldId="257"/>
            <ac:spMk id="4" creationId="{C51740A6-F10A-5BFD-0F4E-E61338313EAA}"/>
          </ac:spMkLst>
        </pc:spChg>
        <pc:spChg chg="mod">
          <ac:chgData name="Eveline Villarreal" userId="1524c90b0d8f980a" providerId="LiveId" clId="{10462B0B-8BDA-42D5-A364-89FE6F6FA5CB}" dt="2023-09-08T15:23:24.419" v="61" actId="255"/>
          <ac:spMkLst>
            <pc:docMk/>
            <pc:sldMk cId="351830732" sldId="257"/>
            <ac:spMk id="6" creationId="{AD9710C5-D2BF-B22C-6EC9-383517C1ECD7}"/>
          </ac:spMkLst>
        </pc:spChg>
        <pc:spChg chg="add del mod">
          <ac:chgData name="Eveline Villarreal" userId="1524c90b0d8f980a" providerId="LiveId" clId="{10462B0B-8BDA-42D5-A364-89FE6F6FA5CB}" dt="2023-09-08T15:17:50.807" v="13" actId="21"/>
          <ac:spMkLst>
            <pc:docMk/>
            <pc:sldMk cId="351830732" sldId="257"/>
            <ac:spMk id="8" creationId="{A5423D18-D17D-C45B-1CAD-4AF307EB198B}"/>
          </ac:spMkLst>
        </pc:spChg>
        <pc:spChg chg="add del mod">
          <ac:chgData name="Eveline Villarreal" userId="1524c90b0d8f980a" providerId="LiveId" clId="{10462B0B-8BDA-42D5-A364-89FE6F6FA5CB}" dt="2023-09-08T15:20:57.798" v="30"/>
          <ac:spMkLst>
            <pc:docMk/>
            <pc:sldMk cId="351830732" sldId="257"/>
            <ac:spMk id="12" creationId="{BC9BE8F4-59FE-4142-6E57-88CBDD521129}"/>
          </ac:spMkLst>
        </pc:spChg>
        <pc:spChg chg="add mod">
          <ac:chgData name="Eveline Villarreal" userId="1524c90b0d8f980a" providerId="LiveId" clId="{10462B0B-8BDA-42D5-A364-89FE6F6FA5CB}" dt="2023-09-08T15:21:48.953" v="42" actId="1076"/>
          <ac:spMkLst>
            <pc:docMk/>
            <pc:sldMk cId="351830732" sldId="257"/>
            <ac:spMk id="13" creationId="{D6AD142B-F2F3-4F95-4741-E814CC18A102}"/>
          </ac:spMkLst>
        </pc:spChg>
        <pc:picChg chg="add mod">
          <ac:chgData name="Eveline Villarreal" userId="1524c90b0d8f980a" providerId="LiveId" clId="{10462B0B-8BDA-42D5-A364-89FE6F6FA5CB}" dt="2023-09-08T15:22:27.091" v="51" actId="1076"/>
          <ac:picMkLst>
            <pc:docMk/>
            <pc:sldMk cId="351830732" sldId="257"/>
            <ac:picMk id="3" creationId="{135D76BA-D7A4-CDB2-7EAC-AB9894FE1D8C}"/>
          </ac:picMkLst>
        </pc:picChg>
        <pc:picChg chg="add mod">
          <ac:chgData name="Eveline Villarreal" userId="1524c90b0d8f980a" providerId="LiveId" clId="{10462B0B-8BDA-42D5-A364-89FE6F6FA5CB}" dt="2023-09-08T15:21:58.760" v="45" actId="1076"/>
          <ac:picMkLst>
            <pc:docMk/>
            <pc:sldMk cId="351830732" sldId="257"/>
            <ac:picMk id="7" creationId="{467E2BA1-879B-FA34-9BBF-3FC66E3E0D88}"/>
          </ac:picMkLst>
        </pc:picChg>
        <pc:picChg chg="add mod">
          <ac:chgData name="Eveline Villarreal" userId="1524c90b0d8f980a" providerId="LiveId" clId="{10462B0B-8BDA-42D5-A364-89FE6F6FA5CB}" dt="2023-09-08T15:22:46.724" v="53" actId="1076"/>
          <ac:picMkLst>
            <pc:docMk/>
            <pc:sldMk cId="351830732" sldId="257"/>
            <ac:picMk id="10" creationId="{9772E022-A7EF-7411-5026-8149BC314DA5}"/>
          </ac:picMkLst>
        </pc:picChg>
        <pc:picChg chg="add mod">
          <ac:chgData name="Eveline Villarreal" userId="1524c90b0d8f980a" providerId="LiveId" clId="{10462B0B-8BDA-42D5-A364-89FE6F6FA5CB}" dt="2023-09-08T15:23:01.179" v="58" actId="14100"/>
          <ac:picMkLst>
            <pc:docMk/>
            <pc:sldMk cId="351830732" sldId="257"/>
            <ac:picMk id="11" creationId="{D3449406-AD94-01E5-5BB3-018823F63FC4}"/>
          </ac:picMkLst>
        </pc:picChg>
        <pc:picChg chg="add del mod">
          <ac:chgData name="Eveline Villarreal" userId="1524c90b0d8f980a" providerId="LiveId" clId="{10462B0B-8BDA-42D5-A364-89FE6F6FA5CB}" dt="2023-09-08T15:23:45.904" v="64" actId="478"/>
          <ac:picMkLst>
            <pc:docMk/>
            <pc:sldMk cId="351830732" sldId="257"/>
            <ac:picMk id="14" creationId="{92D66295-7F96-E363-D092-F241A1955D7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7AF038-7A18-4466-B756-289C4FF49CA5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F370D-7294-439F-8BC1-36495F74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44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F1C56-8A72-4858-851C-F15B634C7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900" y="1122364"/>
            <a:ext cx="8609323" cy="3744209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1834EB-45A5-426C-824A-8F07CA8F6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5901" y="5230136"/>
            <a:ext cx="4610100" cy="942065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D55F2-5374-4778-B1EE-98996792D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044F8-E727-4D63-B6D6-26482F83D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41F76-D956-4205-AD99-E91FD5FC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754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A6D4F-1C6D-40FB-9A92-C86C4E15C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7BDDB-F95B-4041-AA53-71BBCB26D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77052-C8EA-459E-9E10-8EE28C50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E6650-E3AD-4C98-88FE-F5152966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4FED5-B228-4E3C-BFEE-0BC47D95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14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0A243A-5463-4C65-85DA-03BECDAE63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1899" y="897975"/>
            <a:ext cx="2674301" cy="527898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0153C-6948-4108-8FF1-033F66D4C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854171"/>
            <a:ext cx="7734300" cy="532279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45988-B24C-46FE-87B0-55D4FB7C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AB2DB-BD1F-41F7-AC5E-57249C270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1E3DB-BDAB-40CA-ABA3-A3662C068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788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11A1B-E09A-4F93-BC68-B160114A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8C4A9-27ED-4E86-A256-5009E3134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 sz="1400"/>
            </a:lvl3pPr>
            <a:lvl4pPr>
              <a:lnSpc>
                <a:spcPct val="120000"/>
              </a:lnSpc>
              <a:defRPr sz="1200"/>
            </a:lvl4pPr>
            <a:lvl5pPr>
              <a:lnSpc>
                <a:spcPct val="12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CF91C-8771-4949-A397-928A5743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A0ED-4961-4254-B34E-71D14C4E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97152-BD97-4A72-8B07-CD2BC57B8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9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4EAF4-C10D-4650-9587-15DA8E9F9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1" y="1368862"/>
            <a:ext cx="9486900" cy="367965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1D5C2-6E93-4B23-A0CA-D5D7E735C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1" y="5318976"/>
            <a:ext cx="9486900" cy="8532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15BFB-5D28-4ABE-AD37-0C6C3FD94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4035B-0539-4A03-87C0-22E52C98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27ADF-48C9-49CF-BD4D-82399BF64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98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1A2FB-0310-4935-B7F7-E47876CD4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87C14-52AB-4AAC-9038-29CF58EA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201" y="2168278"/>
            <a:ext cx="4702921" cy="40086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2E45A-DCC0-4701-9D67-EF56AECE3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9881" y="2168278"/>
            <a:ext cx="4782699" cy="40086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F0813-A167-4D17-AA79-07BD9765F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940D7-D4C1-4C24-95F3-29A849CE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49AB7-007E-4D4D-A2C1-2C5C3310C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1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0184-BDFD-48DE-B858-B81887BFD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2" y="365127"/>
            <a:ext cx="975359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4FEB2-6EEC-49D4-9466-0F7A6EDB0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1" y="2109791"/>
            <a:ext cx="4507931" cy="837257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E8CF0-BAB6-4BF2-836F-FED0AF88A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9201" y="3063532"/>
            <a:ext cx="4507931" cy="31261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0751AB-FCF0-450B-A6DF-9B9A2AD2C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64867" y="2109791"/>
            <a:ext cx="4507932" cy="837257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3898E7-3130-4CE6-AA11-C9CC8214E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64867" y="3063532"/>
            <a:ext cx="4507932" cy="31261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D85675-9678-4CB3-9AAB-D727D2B58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F8314-1849-461A-AAF2-BF149646D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69738E-5865-473C-BAFB-BDB385C0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00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7AC40-59FF-4CE3-B49C-C824A784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1" y="365127"/>
            <a:ext cx="949324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2FAB63-E9CE-4359-A54B-07AC7E9BB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39854-5165-4C41-8DCA-D42DFD7D9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1768E0-4535-4B0D-8B94-4C10740B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16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4678E3-D115-4E49-9ECB-656CF231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21E6FC-7F84-4673-81D6-B85FE26D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0318A-245C-4841-AB57-CEC5CC124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76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847B-9D86-47FF-B24A-EEA5F73EA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776472" cy="2852928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C0675-AD2F-44DC-8FF3-4454258A5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7581" y="987427"/>
            <a:ext cx="5948619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96356-C0F0-4C22-B9B6-C7E0BE4F3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1" y="3484210"/>
            <a:ext cx="3768935" cy="2384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EFD71-2ACA-4041-9EA2-86E7B81C3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ECACE3-32A8-4245-97AC-5797C147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63845-314D-499C-BB75-CE9162BE6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88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6D3DB-B1F8-4892-96F7-0BE21DE63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932349" cy="2852670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0AB405-B2E9-4C4B-930C-CF1B63342F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4811" y="657055"/>
            <a:ext cx="5831389" cy="55151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F82ED-5295-4670-A3A8-B7813FF47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199" y="3484210"/>
            <a:ext cx="3768935" cy="23768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BCDD2-4389-41FA-BE68-6805E329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1D4C8-D966-41BE-B38F-54B9134F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7339F-1169-4FB1-8FAA-781335ECB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08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104591-A10E-46C3-952B-F25DCBDAD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1" y="365127"/>
            <a:ext cx="9493249" cy="1577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77F62-7300-4B81-8F9B-D040A0EE1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2318034"/>
            <a:ext cx="9493251" cy="3854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52CF0-2C7E-4A4C-BD7E-B7CEFF0DC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-1029208" y="4680814"/>
            <a:ext cx="27583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8C1E1FAD-7351-4908-963A-08EA8E4AB7A0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49E98-61B4-4398-B18F-534336EA1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113" y="6356352"/>
            <a:ext cx="55096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6DC5D-5820-4314-ADE6-9CD1C7D4A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05481" y="6356352"/>
            <a:ext cx="11120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3F5135F-115E-423C-BE4A-B56C35DC9F3E}"/>
              </a:ext>
            </a:extLst>
          </p:cNvPr>
          <p:cNvGrpSpPr/>
          <p:nvPr/>
        </p:nvGrpSpPr>
        <p:grpSpPr>
          <a:xfrm>
            <a:off x="174437" y="6356007"/>
            <a:ext cx="358083" cy="358083"/>
            <a:chOff x="4135740" y="1745599"/>
            <a:chExt cx="558732" cy="55873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2C1E318-0F1F-4920-8C7D-FBAC66631B54}"/>
                </a:ext>
              </a:extLst>
            </p:cNvPr>
            <p:cNvGrpSpPr/>
            <p:nvPr/>
          </p:nvGrpSpPr>
          <p:grpSpPr>
            <a:xfrm>
              <a:off x="4135740" y="1745599"/>
              <a:ext cx="558732" cy="558732"/>
              <a:chOff x="1028007" y="1706560"/>
              <a:chExt cx="575710" cy="575710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4A7237-B6EB-4FB7-8B68-7C27438D47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84E00FDE-0838-4B5B-A782-6B6C92DB0A89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BC1B2F3-8E83-4A70-B103-979C67EECED1}"/>
                </a:ext>
              </a:extLst>
            </p:cNvPr>
            <p:cNvSpPr/>
            <p:nvPr/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956150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2" r:id="rId6"/>
    <p:sldLayoutId id="2147483667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000" i="1" kern="1200">
          <a:solidFill>
            <a:srgbClr val="000000"/>
          </a:solidFill>
          <a:highlight>
            <a:srgbClr val="FFFF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pixabay.com/en/reminder-note-sticky-note-1922255/" TargetMode="External"/><Relationship Id="rId3" Type="http://schemas.openxmlformats.org/officeDocument/2006/relationships/image" Target="../media/image2.jpg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pngall.com/happy-labor-day-png/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s://www.teacherdance.org/2019/09/celebrating-grandparents-day.html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lhemus, Megan / Welcome">
            <a:extLst>
              <a:ext uri="{FF2B5EF4-FFF2-40B4-BE49-F238E27FC236}">
                <a16:creationId xmlns:a16="http://schemas.microsoft.com/office/drawing/2014/main" id="{A8398449-3D1E-B6E4-F4A9-AF8CAAD9A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D9710C5-D2BF-B22C-6EC9-383517C1ECD7}"/>
              </a:ext>
            </a:extLst>
          </p:cNvPr>
          <p:cNvSpPr txBox="1"/>
          <p:nvPr/>
        </p:nvSpPr>
        <p:spPr>
          <a:xfrm>
            <a:off x="1626607" y="2906163"/>
            <a:ext cx="9841117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u="sng" dirty="0"/>
              <a:t>Monday, 9/4</a:t>
            </a:r>
            <a:r>
              <a:rPr lang="en-US" dirty="0"/>
              <a:t> school will be closed in observance of Labor Day</a:t>
            </a:r>
          </a:p>
          <a:p>
            <a:pPr>
              <a:lnSpc>
                <a:spcPct val="200000"/>
              </a:lnSpc>
            </a:pPr>
            <a:endParaRPr lang="en-US" sz="800" dirty="0"/>
          </a:p>
          <a:p>
            <a:pPr marL="285750" indent="-285750" algn="ctr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u="sng" dirty="0"/>
              <a:t>Friday, 9/8</a:t>
            </a:r>
            <a:r>
              <a:rPr lang="en-US" dirty="0"/>
              <a:t> Breakfast grandparents, join us from 7-10am.</a:t>
            </a:r>
          </a:p>
          <a:p>
            <a:pPr algn="ctr">
              <a:lnSpc>
                <a:spcPct val="200000"/>
              </a:lnSpc>
            </a:pPr>
            <a:endParaRPr lang="en-US" sz="800" dirty="0"/>
          </a:p>
          <a:p>
            <a:pPr marL="285750" indent="-285750" algn="ctr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u="sng" dirty="0"/>
              <a:t>Thursday, 9/14</a:t>
            </a:r>
            <a:r>
              <a:rPr lang="en-US" dirty="0"/>
              <a:t> Picture Day for Infants, Toddler 1 &amp; 2, &amp; Early Preschool.</a:t>
            </a:r>
          </a:p>
          <a:p>
            <a:pPr algn="ctr">
              <a:lnSpc>
                <a:spcPct val="200000"/>
              </a:lnSpc>
            </a:pPr>
            <a:endParaRPr lang="en-US" sz="800" dirty="0"/>
          </a:p>
          <a:p>
            <a:pPr marL="285750" indent="-285750" algn="ctr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u="sng" dirty="0"/>
              <a:t>Friday, 9/15</a:t>
            </a:r>
            <a:r>
              <a:rPr lang="en-US" dirty="0"/>
              <a:t> Picture Day for Preschool, Prek-3, &amp; Prek-4.</a:t>
            </a:r>
            <a:endParaRPr lang="en-US" u="sng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pic>
        <p:nvPicPr>
          <p:cNvPr id="3" name="Picture 2" descr="A close-up of a logo&#10;&#10;Description automatically generated">
            <a:extLst>
              <a:ext uri="{FF2B5EF4-FFF2-40B4-BE49-F238E27FC236}">
                <a16:creationId xmlns:a16="http://schemas.microsoft.com/office/drawing/2014/main" id="{135D76BA-D7A4-CDB2-7EAC-AB9894FE1D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0397679" y="3952633"/>
            <a:ext cx="1070045" cy="732188"/>
          </a:xfrm>
          <a:prstGeom prst="rect">
            <a:avLst/>
          </a:prstGeom>
        </p:spPr>
      </p:pic>
      <p:pic>
        <p:nvPicPr>
          <p:cNvPr id="7" name="Picture 6" descr="A blue text with red stars on a black background&#10;&#10;Description automatically generated">
            <a:extLst>
              <a:ext uri="{FF2B5EF4-FFF2-40B4-BE49-F238E27FC236}">
                <a16:creationId xmlns:a16="http://schemas.microsoft.com/office/drawing/2014/main" id="{467E2BA1-879B-FA34-9BBF-3FC66E3E0D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454265" y="2677576"/>
            <a:ext cx="1665319" cy="751424"/>
          </a:xfrm>
          <a:prstGeom prst="rect">
            <a:avLst/>
          </a:prstGeom>
        </p:spPr>
      </p:pic>
      <p:pic>
        <p:nvPicPr>
          <p:cNvPr id="10" name="Picture 9" descr="A yellow post it note with a red pin&#10;&#10;Description automatically generated">
            <a:extLst>
              <a:ext uri="{FF2B5EF4-FFF2-40B4-BE49-F238E27FC236}">
                <a16:creationId xmlns:a16="http://schemas.microsoft.com/office/drawing/2014/main" id="{9772E022-A7EF-7411-5026-8149BC314DA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1140736" y="5429553"/>
            <a:ext cx="1224903" cy="11406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3449406-AD94-01E5-5BB3-018823F63FC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397679" y="5338470"/>
            <a:ext cx="1449910" cy="135204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AD142B-F2F3-4F95-4741-E814CC18A102}"/>
              </a:ext>
            </a:extLst>
          </p:cNvPr>
          <p:cNvSpPr txBox="1"/>
          <p:nvPr/>
        </p:nvSpPr>
        <p:spPr>
          <a:xfrm>
            <a:off x="4293415" y="2522510"/>
            <a:ext cx="5990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highlight>
                  <a:srgbClr val="FFFF00"/>
                </a:highlight>
              </a:rPr>
              <a:t>Important Dates:</a:t>
            </a:r>
          </a:p>
        </p:txBody>
      </p:sp>
    </p:spTree>
    <p:extLst>
      <p:ext uri="{BB962C8B-B14F-4D97-AF65-F5344CB8AC3E}">
        <p14:creationId xmlns:p14="http://schemas.microsoft.com/office/powerpoint/2010/main" val="351830732"/>
      </p:ext>
    </p:extLst>
  </p:cSld>
  <p:clrMapOvr>
    <a:masterClrMapping/>
  </p:clrMapOvr>
</p:sld>
</file>

<file path=ppt/theme/theme1.xml><?xml version="1.0" encoding="utf-8"?>
<a:theme xmlns:a="http://schemas.openxmlformats.org/drawingml/2006/main" name="StreetscapeVTI">
  <a:themeElements>
    <a:clrScheme name="AnalogousFromDarkSeedLeftStep">
      <a:dk1>
        <a:srgbClr val="000000"/>
      </a:dk1>
      <a:lt1>
        <a:srgbClr val="FFFFFF"/>
      </a:lt1>
      <a:dk2>
        <a:srgbClr val="34221D"/>
      </a:dk2>
      <a:lt2>
        <a:srgbClr val="E2E2E8"/>
      </a:lt2>
      <a:accent1>
        <a:srgbClr val="A1A641"/>
      </a:accent1>
      <a:accent2>
        <a:srgbClr val="B1863B"/>
      </a:accent2>
      <a:accent3>
        <a:srgbClr val="C3664D"/>
      </a:accent3>
      <a:accent4>
        <a:srgbClr val="B13B53"/>
      </a:accent4>
      <a:accent5>
        <a:srgbClr val="C34D96"/>
      </a:accent5>
      <a:accent6>
        <a:srgbClr val="AD3BB1"/>
      </a:accent6>
      <a:hlink>
        <a:srgbClr val="BF3F79"/>
      </a:hlink>
      <a:folHlink>
        <a:srgbClr val="7F7F7F"/>
      </a:folHlink>
    </a:clrScheme>
    <a:fontScheme name="Street">
      <a:majorFont>
        <a:latin typeface="Franklin Gothic Heavy"/>
        <a:ea typeface=""/>
        <a:cs typeface=""/>
      </a:majorFont>
      <a:minorFont>
        <a:latin typeface="Consola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reetscapeVTI" id="{B20F88EA-96D0-4E96-9207-A1488DAC5867}" vid="{3F7E5CFE-E584-4E58-A75E-141AC45B14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1785</TotalTime>
  <Words>56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Consolas</vt:lpstr>
      <vt:lpstr>Franklin Gothic Heavy</vt:lpstr>
      <vt:lpstr>StreetscapeVTI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Eveline Villarreal</dc:creator>
  <cp:lastModifiedBy>Eveline Villarreal</cp:lastModifiedBy>
  <cp:revision>3</cp:revision>
  <dcterms:created xsi:type="dcterms:W3CDTF">2022-11-30T14:49:17Z</dcterms:created>
  <dcterms:modified xsi:type="dcterms:W3CDTF">2023-09-08T15:23:49Z</dcterms:modified>
</cp:coreProperties>
</file>